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tif" ContentType="image/tif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8" r:id="rId4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18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9109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8676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4548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2899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5567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813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969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1785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972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6774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8762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B43AC-A9CA-4A41-97F7-51A2F127E037}" type="datetimeFigureOut">
              <a:rPr kumimoji="1" lang="ja-JP" altLang="en-US" smtClean="0"/>
              <a:t>2014/09/05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82707-153F-5448-B942-9EAC6D74CD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2644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651352"/>
            <a:ext cx="8229600" cy="1143000"/>
          </a:xfrm>
        </p:spPr>
        <p:txBody>
          <a:bodyPr>
            <a:normAutofit fontScale="90000"/>
          </a:bodyPr>
          <a:lstStyle/>
          <a:p>
            <a:pPr lvl="0">
              <a:spcBef>
                <a:spcPct val="20000"/>
              </a:spcBef>
            </a:pP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dirty="0"/>
              <a:t/>
            </a:r>
            <a:br>
              <a:rPr lang="en-US" altLang="ja-JP" dirty="0"/>
            </a:br>
            <a:r>
              <a:rPr kumimoji="1" lang="en-US" altLang="ja-JP" dirty="0" smtClean="0"/>
              <a:t>Animal</a:t>
            </a:r>
            <a:r>
              <a:rPr lang="en-US" altLang="ja-JP" dirty="0" smtClean="0"/>
              <a:t> </a:t>
            </a:r>
            <a:r>
              <a:rPr kumimoji="1" lang="en-US" altLang="ja-JP" dirty="0" smtClean="0"/>
              <a:t>clip </a:t>
            </a:r>
            <a:r>
              <a:rPr kumimoji="1" lang="en-US" altLang="ja-JP" sz="2400" dirty="0" smtClean="0"/>
              <a:t>(&amp; hanger)</a:t>
            </a:r>
            <a:br>
              <a:rPr kumimoji="1" lang="en-US" altLang="ja-JP" sz="2400" dirty="0" smtClean="0"/>
            </a:br>
            <a:r>
              <a:rPr kumimoji="1" lang="en-US" altLang="ja-JP" sz="2400" dirty="0" smtClean="0"/>
              <a:t/>
            </a:r>
            <a:br>
              <a:rPr kumimoji="1" lang="en-US" altLang="ja-JP" sz="2400" dirty="0" smtClean="0"/>
            </a:br>
            <a:r>
              <a:rPr lang="en-US" altLang="ja-JP" sz="2400" dirty="0"/>
              <a:t/>
            </a:r>
            <a:br>
              <a:rPr lang="en-US" altLang="ja-JP" sz="2400" dirty="0"/>
            </a:br>
            <a:r>
              <a:rPr lang="ja-JP" altLang="en-US" sz="1400" dirty="0" smtClean="0">
                <a:solidFill>
                  <a:prstClr val="black"/>
                </a:solidFill>
                <a:latin typeface="Osaka"/>
                <a:ea typeface="Osaka"/>
                <a:cs typeface="Osaka"/>
              </a:rPr>
              <a:t>インダストリアルアートコース</a:t>
            </a:r>
            <a:r>
              <a:rPr lang="ja-JP" altLang="en-US" sz="1400" dirty="0">
                <a:solidFill>
                  <a:prstClr val="black"/>
                </a:solidFill>
                <a:latin typeface="Osaka"/>
                <a:ea typeface="Osaka"/>
                <a:cs typeface="Osaka"/>
              </a:rPr>
              <a:t>三年</a:t>
            </a:r>
            <a:r>
              <a:rPr lang="en-US" altLang="ja-JP" sz="1400" dirty="0">
                <a:solidFill>
                  <a:prstClr val="black"/>
                </a:solidFill>
                <a:latin typeface="Osaka"/>
                <a:ea typeface="Osaka"/>
                <a:cs typeface="Osaka"/>
              </a:rPr>
              <a:t/>
            </a:r>
            <a:br>
              <a:rPr lang="en-US" altLang="ja-JP" sz="1400" dirty="0">
                <a:solidFill>
                  <a:prstClr val="black"/>
                </a:solidFill>
                <a:latin typeface="Osaka"/>
                <a:ea typeface="Osaka"/>
                <a:cs typeface="Osaka"/>
              </a:rPr>
            </a:br>
            <a:r>
              <a:rPr lang="ja-JP" altLang="en-US" sz="1400" dirty="0">
                <a:solidFill>
                  <a:prstClr val="black"/>
                </a:solidFill>
                <a:latin typeface="Osaka"/>
                <a:ea typeface="Osaka"/>
                <a:cs typeface="Osaka"/>
              </a:rPr>
              <a:t>松沢　研</a:t>
            </a:r>
            <a:br>
              <a:rPr lang="ja-JP" altLang="en-US" sz="1400" dirty="0">
                <a:solidFill>
                  <a:prstClr val="black"/>
                </a:solidFill>
                <a:latin typeface="Osaka"/>
                <a:ea typeface="Osaka"/>
                <a:cs typeface="Osaka"/>
              </a:rPr>
            </a:br>
            <a:endParaRPr kumimoji="1" lang="ja-JP" altLang="en-US" sz="2400" dirty="0">
              <a:latin typeface="Osaka"/>
              <a:ea typeface="Osaka"/>
              <a:cs typeface="Osaka"/>
            </a:endParaRPr>
          </a:p>
        </p:txBody>
      </p:sp>
    </p:spTree>
    <p:extLst>
      <p:ext uri="{BB962C8B-B14F-4D97-AF65-F5344CB8AC3E}">
        <p14:creationId xmlns:p14="http://schemas.microsoft.com/office/powerpoint/2010/main" val="2601737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ja-JP" altLang="en-US" sz="1800" dirty="0" smtClean="0"/>
              <a:t>出力されたモデル</a:t>
            </a:r>
            <a:endParaRPr kumimoji="1" lang="ja-JP" altLang="en-US" sz="1800" dirty="0"/>
          </a:p>
        </p:txBody>
      </p:sp>
      <p:pic>
        <p:nvPicPr>
          <p:cNvPr id="5" name="コンテンツ プレースホルダー 4" descr="DSC02010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3" b="87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63111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en-US" sz="1800" dirty="0" smtClean="0"/>
              <a:t>使用シーン</a:t>
            </a:r>
            <a:endParaRPr kumimoji="1" lang="ja-JP" altLang="en-US" sz="1800" dirty="0"/>
          </a:p>
        </p:txBody>
      </p:sp>
      <p:pic>
        <p:nvPicPr>
          <p:cNvPr id="4" name="コンテンツ プレースホルダー 3" descr="clipスライド.t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0478409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</Words>
  <Application>Microsoft Macintosh PowerPoint</Application>
  <PresentationFormat>画面に合わせる (4:3)</PresentationFormat>
  <Paragraphs>3</Paragraphs>
  <Slides>3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4" baseType="lpstr">
      <vt:lpstr>ホワイト</vt:lpstr>
      <vt:lpstr>   Animal clip (&amp; hanger)   インダストリアルアートコース三年 松沢　研 </vt:lpstr>
      <vt:lpstr>出力されたモデル</vt:lpstr>
      <vt:lpstr>使用シーン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Matuzawa Ken</dc:creator>
  <cp:lastModifiedBy>Matuzawa Ken</cp:lastModifiedBy>
  <cp:revision>4</cp:revision>
  <dcterms:created xsi:type="dcterms:W3CDTF">2014-09-05T03:18:13Z</dcterms:created>
  <dcterms:modified xsi:type="dcterms:W3CDTF">2014-09-05T03:59:42Z</dcterms:modified>
</cp:coreProperties>
</file>

<file path=docProps/thumbnail.jpeg>
</file>